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25" userDrawn="1">
          <p15:clr>
            <a:srgbClr val="A4A3A4"/>
          </p15:clr>
        </p15:guide>
        <p15:guide id="2" pos="14424" userDrawn="1">
          <p15:clr>
            <a:srgbClr val="A4A3A4"/>
          </p15:clr>
        </p15:guide>
        <p15:guide id="3" orient="horz" pos="13824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7" d="100"/>
          <a:sy n="17" d="100"/>
        </p:scale>
        <p:origin x="2160" y="120"/>
      </p:cViewPr>
      <p:guideLst>
        <p:guide orient="horz" pos="14425"/>
        <p:guide pos="14424"/>
        <p:guide orient="horz" pos="1382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7183123"/>
            <a:ext cx="37307520" cy="1528064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3053043"/>
            <a:ext cx="32918400" cy="1059687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4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6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336800"/>
            <a:ext cx="946404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336800"/>
            <a:ext cx="2784348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6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10942333"/>
            <a:ext cx="37856160" cy="1825751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9372573"/>
            <a:ext cx="37856160" cy="960119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1684000"/>
            <a:ext cx="1865376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336810"/>
            <a:ext cx="3785616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10759443"/>
            <a:ext cx="18568032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6032480"/>
            <a:ext cx="18568032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10759443"/>
            <a:ext cx="18659477" cy="527303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6032480"/>
            <a:ext cx="18659477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3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6319530"/>
            <a:ext cx="22219920" cy="311912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6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926080"/>
            <a:ext cx="14156054" cy="1024128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6319530"/>
            <a:ext cx="22219920" cy="311912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3167360"/>
            <a:ext cx="14156054" cy="2439416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4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336810"/>
            <a:ext cx="3785616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1684000"/>
            <a:ext cx="3785616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7DCD-6E58-4E46-A393-B87287A9014A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40680650"/>
            <a:ext cx="148132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40680650"/>
            <a:ext cx="98755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1C7E-DBCA-49EB-80D1-246C732C6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1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0220" y="5956090"/>
            <a:ext cx="15744035" cy="3127916"/>
          </a:xfrm>
        </p:spPr>
        <p:txBody>
          <a:bodyPr>
            <a:noAutofit/>
          </a:bodyPr>
          <a:lstStyle/>
          <a:p>
            <a:r>
              <a:rPr lang="en-US" sz="13148" b="1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7207" y="12687301"/>
            <a:ext cx="30674980" cy="24443872"/>
          </a:xfrm>
        </p:spPr>
        <p:txBody>
          <a:bodyPr/>
          <a:lstStyle/>
          <a:p>
            <a:r>
              <a:rPr lang="en-US" sz="7513" dirty="0"/>
              <a:t>Body of the Poster goes here.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This Poster Template is set for the appropriate 4’ x 4’ sizing (48 inches wide x 48 inches tall).  </a:t>
            </a:r>
          </a:p>
          <a:p>
            <a:endParaRPr lang="en-US" dirty="0"/>
          </a:p>
          <a:p>
            <a:r>
              <a:rPr lang="en-US" dirty="0"/>
              <a:t>Thank you for submitting your original, high-quality work for the 2024 FPS International Conference!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13673" y="10208279"/>
            <a:ext cx="22484443" cy="1269854"/>
          </a:xfrm>
          <a:prstGeom prst="rect">
            <a:avLst/>
          </a:prstGeom>
        </p:spPr>
        <p:txBody>
          <a:bodyPr vert="horz" lIns="316005" tIns="158003" rIns="316005" bIns="158003" rtlCol="0" anchor="b">
            <a:noAutofit/>
          </a:bodyPr>
          <a:lstStyle>
            <a:lvl1pPr algn="ctr" defTabSz="421355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217" b="1" dirty="0"/>
              <a:t>Authors and Affiliations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0100" y="637572"/>
            <a:ext cx="7402060" cy="53185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596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</TotalTime>
  <Words>52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Ellery</dc:creator>
  <cp:lastModifiedBy>Jennifer Walls</cp:lastModifiedBy>
  <cp:revision>16</cp:revision>
  <dcterms:created xsi:type="dcterms:W3CDTF">2017-01-20T14:57:40Z</dcterms:created>
  <dcterms:modified xsi:type="dcterms:W3CDTF">2024-02-28T14:07:27Z</dcterms:modified>
</cp:coreProperties>
</file>